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56F25-DF8A-4BF0-9889-5761240A6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435ED88-0222-41C6-AF09-5A74EA206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3730952-3643-48C8-AF0C-82D65282F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FF01-1FE9-4652-A9D3-A506F3B3057B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8757AC-BC88-42C0-BF59-40F48A5C0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AFDC1ED-1C14-477B-8380-DFA3708F6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16D0-6E5B-4E03-B927-88AF0DA94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833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04B517-2995-4901-A718-54B0478E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91A4858-57BA-4DAE-A3CA-7C7A92ECD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99C7FC-19AF-4894-9C27-00E186D4A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FF01-1FE9-4652-A9D3-A506F3B3057B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DDCECD-0FFF-4F29-BBBF-6CE3ACC22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A6F557-FD17-423B-A26F-B7E14B2D4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16D0-6E5B-4E03-B927-88AF0DA94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563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5B887-0D80-4F1A-87EC-B110A28F88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A0D454D-64E2-4E0C-B6E0-AE5CD72ED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EF3361-1EE4-422E-9699-1B936D98F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FF01-1FE9-4652-A9D3-A506F3B3057B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C07618-857C-403D-929E-7CA511E07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E90EAB3-267C-491A-A2C9-78A8EC20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16D0-6E5B-4E03-B927-88AF0DA94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033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23E31B-5B35-468F-AC8E-A484D9D45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559FF1-E852-41A9-BD3B-1CC634F28B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314FC4-B040-46CD-8EE7-10A99E1F6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FF01-1FE9-4652-A9D3-A506F3B3057B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18A9FC5-A5BC-41DC-B362-295F9534D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81F81F7-F9F5-4B10-9242-88DF9FAC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16D0-6E5B-4E03-B927-88AF0DA94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161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2A25BA-BEE7-4F83-828B-D20A35450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1A99711-D4D3-470B-95FC-1DD5817AC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F4E859-28DD-4833-BAE0-2C440B41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FF01-1FE9-4652-A9D3-A506F3B3057B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9EEA2CD-4E70-43F4-9130-099DC27E4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3F5DBAA-68E0-449D-B309-55434BE05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16D0-6E5B-4E03-B927-88AF0DA94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97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FA53B6-4186-4AEC-9598-8F5211F97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00A903-F60A-42D0-8D87-CAEE753EF1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6E8D4F8-DE27-4D89-BBE2-C2BE0703D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DED2549-5B17-4045-B2A1-AB7714908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FF01-1FE9-4652-A9D3-A506F3B3057B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ED58ADA-F58C-405B-A095-D50D9762A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E1546E2-723C-4FCF-B244-10CF67955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16D0-6E5B-4E03-B927-88AF0DA94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069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3C00964-4453-40E8-BD41-2709EBA0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DADD664-ECA0-493A-AAC7-1EE615B90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9225AE1-B1A9-4063-9EAE-B88E042544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3DADEDE-7A8E-4131-A48F-536A3B7F2F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DFFB21F-DA9F-4772-B70A-987F478C8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4F47510-FDC7-409B-BA12-43CEC0AB6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FF01-1FE9-4652-A9D3-A506F3B3057B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9F19BBE-CA92-4850-8954-3044A5607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B1350CE-F1A3-490C-85CD-D880E41A6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16D0-6E5B-4E03-B927-88AF0DA94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886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60A240-5305-49EB-8704-95B9A1166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6FC10FA-8C03-4627-90FE-CA248AA56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FF01-1FE9-4652-A9D3-A506F3B3057B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54A9E9A-7BD0-4E24-AD3D-BE263B16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A9D7255-8029-4F0B-9BAA-66201096D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16D0-6E5B-4E03-B927-88AF0DA94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71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0AC7A94-D065-496E-A148-75FDFB277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FF01-1FE9-4652-A9D3-A506F3B3057B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83F979C-328B-4CFB-8B2C-F3E407713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2D21313-93AC-44AB-96BD-4B0CCF6DF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16D0-6E5B-4E03-B927-88AF0DA94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107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886363-D785-4492-9C51-E97AAE4CB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75BDF1-3584-4C44-9853-47B462FBE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9A2F3A9-CFED-460D-8FD5-8424053AD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2C9ABC-AB06-47BE-991E-CAD93853F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FF01-1FE9-4652-A9D3-A506F3B3057B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CC4110D-4DD8-4B97-9B3F-9D669EC72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FF1C9D-82BA-404C-A9CE-9FE627F8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16D0-6E5B-4E03-B927-88AF0DA94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390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A184DD-4E4C-4993-8A23-A5DAE24CC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3B36CED-582C-4B71-AE56-C73AE8F51C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8CB7F8B-A754-48E6-924F-8D66B2712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78124C3-2540-4D7D-886B-B57EC5239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FF01-1FE9-4652-A9D3-A506F3B3057B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523407B-F3FC-4962-A7BA-289975688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6EA512C-64F8-44E1-9E5A-063FE174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B16D0-6E5B-4E03-B927-88AF0DA94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347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055B703-BCA9-4413-992C-C6725B0E0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7DC1C0F-E3AD-41B4-99F5-747A51AA0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2E7BD4-0298-4C80-B610-5981C233F6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4FF01-1FE9-4652-A9D3-A506F3B3057B}" type="datetimeFigureOut">
              <a:rPr kumimoji="1" lang="ja-JP" altLang="en-US" smtClean="0"/>
              <a:t>2021/2/22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3F913F-63FC-4F59-BBD3-3420804A7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5DEBD53-C6EC-42E9-A17A-93D9C112C0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B16D0-6E5B-4E03-B927-88AF0DA94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895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1C184C-7AC0-4738-9A49-A9E63613D6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DEF8F18-7440-48B9-8E74-4CFD49F0ED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BC32D1C-BFD4-472B-972D-90E9F3F2F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65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EAFF0A1-66BD-4E55-AA2E-5376ADA3B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4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F340BF9-E633-4E83-9841-EB614168E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8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59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8E21CC3-CD28-47E8-AD00-DF24B58B68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48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0303AC8-D8A2-46AA-95DE-AA322D991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9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4DF028B-3E28-4DF8-ABB1-49F6E9160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41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9F858F09-6524-451A-9364-898EFDBBF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97"/>
            <a:ext cx="12192000" cy="683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05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ワイド画面</PresentationFormat>
  <Paragraphs>0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境 幹廣</dc:creator>
  <cp:lastModifiedBy>境 幹廣</cp:lastModifiedBy>
  <cp:revision>21</cp:revision>
  <dcterms:created xsi:type="dcterms:W3CDTF">2021-02-16T22:33:57Z</dcterms:created>
  <dcterms:modified xsi:type="dcterms:W3CDTF">2021-02-22T08:37:05Z</dcterms:modified>
</cp:coreProperties>
</file>